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6858000" cy="9906000" type="A4"/>
  <p:notesSz cx="6858000" cy="9686925"/>
  <p:defaultTextStyle>
    <a:defPPr>
      <a:defRPr lang="zh-TW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5F5F5F"/>
    <a:srgbClr val="0000FF"/>
    <a:srgbClr val="4D4D4D"/>
    <a:srgbClr val="FFFF99"/>
    <a:srgbClr val="FFFFCC"/>
    <a:srgbClr val="FF6699"/>
    <a:srgbClr val="CC0099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5332" autoAdjust="0"/>
  </p:normalViewPr>
  <p:slideViewPr>
    <p:cSldViewPr>
      <p:cViewPr>
        <p:scale>
          <a:sx n="100" d="100"/>
          <a:sy n="100" d="100"/>
        </p:scale>
        <p:origin x="-1026" y="18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8" indent="0">
              <a:buNone/>
              <a:defRPr sz="2400"/>
            </a:lvl3pPr>
            <a:lvl4pPr marL="1371446" indent="0">
              <a:buNone/>
              <a:defRPr sz="2000"/>
            </a:lvl4pPr>
            <a:lvl5pPr marL="1828595" indent="0">
              <a:buNone/>
              <a:defRPr sz="2000"/>
            </a:lvl5pPr>
            <a:lvl6pPr marL="2285744" indent="0">
              <a:buNone/>
              <a:defRPr sz="2000"/>
            </a:lvl6pPr>
            <a:lvl7pPr marL="2742893" indent="0">
              <a:buNone/>
              <a:defRPr sz="2000"/>
            </a:lvl7pPr>
            <a:lvl8pPr marL="3200041" indent="0">
              <a:buNone/>
              <a:defRPr sz="2000"/>
            </a:lvl8pPr>
            <a:lvl9pPr marL="3657191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5DCD-8684-4D2E-9806-20704506536F}" type="datetimeFigureOut">
              <a:rPr lang="zh-TW" altLang="en-US" smtClean="0"/>
              <a:pPr/>
              <a:t>2019/12/27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2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7" indent="-285718" algn="l" defTabSz="9142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2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1" indent="-228575" algn="l" defTabSz="9142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9" indent="-228575" algn="l" defTabSz="9142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8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7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6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4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624" y="1208584"/>
            <a:ext cx="6552728" cy="1440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altLang="zh-TW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happened if adipocytes sleep on a firm mattress?</a:t>
            </a:r>
            <a:endParaRPr lang="zh-TW" altLang="en-US" sz="2200" b="1" kern="1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55942" y="2684748"/>
            <a:ext cx="4608512" cy="1980220"/>
          </a:xfrm>
        </p:spPr>
        <p:txBody>
          <a:bodyPr>
            <a:normAutofit fontScale="55000" lnSpcReduction="20000"/>
          </a:bodyPr>
          <a:lstStyle/>
          <a:p>
            <a:endParaRPr lang="zh-TW" altLang="en-US" sz="3400" b="1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Dr. </a:t>
            </a:r>
            <a:r>
              <a:rPr lang="en-US" altLang="zh-TW" sz="43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Yau-Sheng Tsai</a:t>
            </a:r>
            <a:endParaRPr lang="en-US" altLang="zh-TW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蔡曜聲教授</a:t>
            </a: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en-US" altLang="zh-TW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Professor, 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Institute of Clinical Medicine, National Cheng Kung University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 </a:t>
            </a:r>
            <a:endParaRPr lang="en-US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zh-TW" altLang="en-US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成功大學臨床醫學研究所</a:t>
            </a:r>
            <a:endParaRPr lang="en-US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algn="l">
              <a:lnSpc>
                <a:spcPts val="1999"/>
              </a:lnSpc>
            </a:pPr>
            <a:endParaRPr lang="zh-TW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28464"/>
            <a:ext cx="6624736" cy="957706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6673" y="6548588"/>
            <a:ext cx="5976664" cy="214882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Time: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Thursday,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January 9, 2020,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1:30-3:30 PM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Location:</a:t>
            </a:r>
          </a:p>
          <a:p>
            <a:pPr marL="266670" indent="-266670"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Room B201, Tzu Chi University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慈濟大學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B201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階梯教室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Host: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Prof. Chung-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Hsing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Chang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 Medical Sciences,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Tzu Chi University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張中興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慈濟大學醫學科學研究所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48680" y="4880992"/>
            <a:ext cx="5898712" cy="155939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Research Interests :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1400"/>
              </a:lnSpc>
            </a:pP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PPARg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in cardiovascular disease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PPARg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in metabolic disease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Obesity and fat distribution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Inflammation and insulin resistance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Mitochondria and diseases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 In vivo molecular imaging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5935"/>
              </p:ext>
            </p:extLst>
          </p:nvPr>
        </p:nvGraphicFramePr>
        <p:xfrm>
          <a:off x="260648" y="200472"/>
          <a:ext cx="6336704" cy="817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360040"/>
              </a:tblGrid>
              <a:tr h="6480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0" dirty="0" smtClean="0">
                          <a:solidFill>
                            <a:schemeClr val="bg1"/>
                          </a:solidFill>
                          <a:latin typeface="華康楷書體W7" pitchFamily="65" charset="-120"/>
                          <a:ea typeface="華康楷書體W7" pitchFamily="65" charset="-120"/>
                        </a:rPr>
                        <a:t>             </a:t>
                      </a:r>
                      <a:r>
                        <a:rPr lang="en-US" altLang="zh-TW" sz="3000" b="1" i="0" kern="1200" spc="600" dirty="0" smtClean="0">
                          <a:solidFill>
                            <a:schemeClr val="bg1"/>
                          </a:solidFill>
                          <a:effectLst/>
                          <a:latin typeface="Lucida Calligraphy" panose="03010101010101010101" pitchFamily="66" charset="0"/>
                          <a:ea typeface="+mn-ea"/>
                          <a:cs typeface="+mn-cs"/>
                        </a:rPr>
                        <a:t>Special Lecture</a:t>
                      </a:r>
                      <a:endParaRPr lang="zh-TW" altLang="en-US" sz="3000" b="1" spc="600" dirty="0">
                        <a:solidFill>
                          <a:schemeClr val="bg1"/>
                        </a:solidFill>
                        <a:latin typeface="Lucida Calligraphy" panose="03010101010101010101" pitchFamily="66" charset="0"/>
                        <a:ea typeface="華康正顏楷體W5" pitchFamily="65" charset="-12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9062"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96008"/>
              </p:ext>
            </p:extLst>
          </p:nvPr>
        </p:nvGraphicFramePr>
        <p:xfrm>
          <a:off x="260648" y="9489504"/>
          <a:ext cx="6336704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5688632"/>
              </a:tblGrid>
              <a:tr h="167640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00" b="0" dirty="0">
                        <a:solidFill>
                          <a:schemeClr val="bg1"/>
                        </a:solidFill>
                        <a:latin typeface="華康正顏楷體W5" pitchFamily="65" charset="-120"/>
                        <a:ea typeface="華康正顏楷體W5" pitchFamily="65" charset="-12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3" y="8769424"/>
            <a:ext cx="720080" cy="7200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124744" y="8858685"/>
            <a:ext cx="2268252" cy="49243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zh-TW" altLang="en-US" sz="1400" spc="800" dirty="0">
                <a:latin typeface="標楷體" panose="03000509000000000000" pitchFamily="65" charset="-120"/>
                <a:ea typeface="標楷體" panose="03000509000000000000" pitchFamily="65" charset="-120"/>
              </a:rPr>
              <a:t>醫學科學研究所</a:t>
            </a:r>
            <a:endParaRPr lang="en-US" altLang="zh-TW" sz="1400" spc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/>
              <a:t> </a:t>
            </a:r>
            <a:r>
              <a:rPr lang="en-US" altLang="zh-TW" sz="1200" dirty="0"/>
              <a:t>Institute of Medical Sciences</a:t>
            </a:r>
            <a:endParaRPr lang="zh-TW" altLang="en-US" sz="1200" dirty="0"/>
          </a:p>
        </p:txBody>
      </p:sp>
      <p:sp>
        <p:nvSpPr>
          <p:cNvPr id="18" name="矩形 17"/>
          <p:cNvSpPr/>
          <p:nvPr/>
        </p:nvSpPr>
        <p:spPr>
          <a:xfrm>
            <a:off x="980728" y="8608365"/>
            <a:ext cx="4365104" cy="37708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Open to the public – all are welcome!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531069" y="8957076"/>
            <a:ext cx="2916324" cy="31841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zh-TW" sz="1200" dirty="0"/>
              <a:t>TEL:</a:t>
            </a:r>
            <a:r>
              <a:rPr lang="zh-TW" altLang="en-US" sz="1200" dirty="0"/>
              <a:t> </a:t>
            </a:r>
            <a:r>
              <a:rPr lang="en-US" altLang="zh-TW" sz="1200" dirty="0"/>
              <a:t>(03)8565301</a:t>
            </a:r>
            <a:r>
              <a:rPr lang="zh-TW" altLang="en-US" sz="1200" dirty="0"/>
              <a:t>  </a:t>
            </a:r>
            <a:r>
              <a:rPr lang="en-US" altLang="zh-TW" sz="1200" dirty="0"/>
              <a:t>Ext.2011</a:t>
            </a:r>
          </a:p>
        </p:txBody>
      </p:sp>
      <p:pic>
        <p:nvPicPr>
          <p:cNvPr id="4" name="Picture 2" descr="http://myweb.ncku.edu.tw/~yaustsai/images/about/y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2405312"/>
            <a:ext cx="1840859" cy="22596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155</Words>
  <Application>Microsoft Office PowerPoint</Application>
  <PresentationFormat>A4 紙張 (210x297 公釐)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What happened if adipocytes sleep on a firm mattress?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Basic Science to Develop Novel Approaches to Reduce Myocardial Cell Death in Myocardial Infarction</dc:title>
  <dc:creator>huiwen</dc:creator>
  <cp:lastModifiedBy>E703-2011</cp:lastModifiedBy>
  <cp:revision>90</cp:revision>
  <cp:lastPrinted>2019-11-14T00:55:19Z</cp:lastPrinted>
  <dcterms:created xsi:type="dcterms:W3CDTF">2017-04-25T01:08:38Z</dcterms:created>
  <dcterms:modified xsi:type="dcterms:W3CDTF">2019-12-27T02:01:54Z</dcterms:modified>
</cp:coreProperties>
</file>